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6029" autoAdjust="0"/>
    <p:restoredTop sz="94660"/>
  </p:normalViewPr>
  <p:slideViewPr>
    <p:cSldViewPr snapToGrid="0">
      <p:cViewPr varScale="1">
        <p:scale>
          <a:sx n="80" d="100"/>
          <a:sy n="80" d="100"/>
        </p:scale>
        <p:origin x="101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253180-ED89-44E0-B2BF-1A2DD867BE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0A06BD-DB96-4896-BE97-22E6A27B4EC1}" type="datetimeFigureOut">
              <a:rPr lang="en-US"/>
              <a:pPr>
                <a:defRPr/>
              </a:pPr>
              <a:t>2/3/2018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64A041-7C74-4292-BC82-A72C68F0C7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999869-8184-48C7-832F-A61B7E740D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1C2F35-90D0-4178-8914-286A6F82FD2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178842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2C67F54-D532-4061-A7E6-5446E757A6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97F70D-760A-4308-B5C8-3C27181A389E}" type="datetimeFigureOut">
              <a:rPr lang="en-US"/>
              <a:pPr>
                <a:defRPr/>
              </a:pPr>
              <a:t>2/3/2018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DF1D48-3187-4D69-A192-50C641A852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314298-A8A8-4A9C-8D02-16F95C8770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D85145-CBBC-4763-8BB7-0F1BC18DC84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043955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26ECCD-DD83-4818-AEDE-E2FDFE09ED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0A1A9D-F39A-485E-9457-E922B0240E1C}" type="datetimeFigureOut">
              <a:rPr lang="en-US"/>
              <a:pPr>
                <a:defRPr/>
              </a:pPr>
              <a:t>2/3/2018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D7CC3A-AF51-4160-825D-6F3375C0EC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E90E17F-8F36-48E5-B123-988A1BE997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81193E-312F-486E-B801-1FFCF02AFEC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458797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1861C2C-5197-4E2F-A00C-E1418F1F32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34757C-6981-4FCF-88E3-E178339E960E}" type="datetimeFigureOut">
              <a:rPr lang="en-US"/>
              <a:pPr>
                <a:defRPr/>
              </a:pPr>
              <a:t>2/3/2018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544574-49CA-48F8-A463-2DD1D49E2D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8151CC-9668-43BF-A9A2-D1ED8DFD7A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A4669A-32A5-42FD-80E5-90A70D692C5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187099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3D0298-C8BE-4F1B-938E-133F65B896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847F65-E2FB-4123-9BDC-976841FED0E9}" type="datetimeFigureOut">
              <a:rPr lang="en-US"/>
              <a:pPr>
                <a:defRPr/>
              </a:pPr>
              <a:t>2/3/2018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BC6E13-5A18-4FFD-AE73-BDF9BCC80B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5EB15A-D7C8-4748-A4CF-5DB337072F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E31DF9-6303-45B0-BD83-91AF09405DD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334100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729BBF75-9EE5-4358-8D86-42585F364A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3E5861-BF57-4C24-AC2D-A2AFB4345390}" type="datetimeFigureOut">
              <a:rPr lang="en-US"/>
              <a:pPr>
                <a:defRPr/>
              </a:pPr>
              <a:t>2/3/2018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F5B86D94-3EE3-4CD9-93CA-A2CFFAB1C4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0C577D45-0CC3-4B37-8DEB-BC538A7B7B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2BD097-DDA4-4D72-A275-56B11D68DB2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869522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A4926AAD-3344-4001-A95D-EDDA9F1B28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DB0694-2858-4611-98A1-CFBE5376C4F3}" type="datetimeFigureOut">
              <a:rPr lang="en-US"/>
              <a:pPr>
                <a:defRPr/>
              </a:pPr>
              <a:t>2/3/2018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E8135FF-F0F6-4A1F-A9E2-B2969A8884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AC7750AA-0E46-4D28-BEE9-ED1FF0CFEE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8B1A7D-F2A4-4CEC-849B-86B5D803783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864871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A45072B7-0AC1-42A0-B77C-4A132C0C26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865193-33D5-43E7-B513-D1375812F0B6}" type="datetimeFigureOut">
              <a:rPr lang="en-US"/>
              <a:pPr>
                <a:defRPr/>
              </a:pPr>
              <a:t>2/3/2018</a:t>
            </a:fld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2098A93B-F1FD-4F88-AB0F-669114B328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F419CB34-FC93-4A27-BA2E-7C36BF13A8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F015DD-8A82-4E4F-8CA8-446B6EEA564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689315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C5D94F2A-E596-42DB-81EB-F272960CB3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9E51AC-9124-4E04-84E5-7F2C8ACEC066}" type="datetimeFigureOut">
              <a:rPr lang="en-US"/>
              <a:pPr>
                <a:defRPr/>
              </a:pPr>
              <a:t>2/3/2018</a:t>
            </a:fld>
            <a:endParaRPr 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E88B75E3-F82E-4490-8896-96DFCD7295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3E6CE2EF-536E-4926-BC46-42F6686BDC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404130-4758-4883-8152-BB26A67199E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704566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5D6A8280-6326-4228-A8F8-AAB7267A47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C1B832-6D93-4457-9714-1558C438D003}" type="datetimeFigureOut">
              <a:rPr lang="en-US"/>
              <a:pPr>
                <a:defRPr/>
              </a:pPr>
              <a:t>2/3/2018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F77EE6A8-184A-4D76-987A-939250226B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03ADE0FA-6D4F-420B-842A-3C29AA2A27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3CC512-3100-4DBC-92D9-ADB1A49561B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115543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3E813BD8-20FF-45C0-B096-1E9BB74067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67E584-D643-4935-98A3-EE5E3D823C7D}" type="datetimeFigureOut">
              <a:rPr lang="en-US"/>
              <a:pPr>
                <a:defRPr/>
              </a:pPr>
              <a:t>2/3/2018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EF540092-285C-429D-B9B3-2F2462C4E3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A9852084-413E-429D-84FA-520F2AF479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C3A81A-C4F6-4656-A763-90FB4341FD0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735202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Placeholder 1">
            <a:extLst>
              <a:ext uri="{FF2B5EF4-FFF2-40B4-BE49-F238E27FC236}">
                <a16:creationId xmlns:a16="http://schemas.microsoft.com/office/drawing/2014/main" id="{9F1420D2-4E3A-447B-9C2A-4CBAF30E5CAD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4339" name="Text Placeholder 2">
            <a:extLst>
              <a:ext uri="{FF2B5EF4-FFF2-40B4-BE49-F238E27FC236}">
                <a16:creationId xmlns:a16="http://schemas.microsoft.com/office/drawing/2014/main" id="{4E415747-5B21-42E4-A9E2-6722912D433A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EC4B22-7DCE-4DFC-A8C4-89CD523350D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41726A6-770E-4BCE-8998-B81C96F7729D}" type="datetimeFigureOut">
              <a:rPr lang="en-US"/>
              <a:pPr>
                <a:defRPr/>
              </a:pPr>
              <a:t>2/3/2018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BD796A-98F1-4976-A5DF-7B44D0D0B41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B1BD9F-F6D4-41DB-A2F1-D544C3888E7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B67D3D43-6343-498B-84B6-9ACB947EC18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921636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anose="02020500000000000000" pitchFamily="18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anose="02020500000000000000" pitchFamily="18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anose="02020500000000000000" pitchFamily="18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anose="02020500000000000000" pitchFamily="18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3058" name="Picture 3">
            <a:extLst>
              <a:ext uri="{FF2B5EF4-FFF2-40B4-BE49-F238E27FC236}">
                <a16:creationId xmlns:a16="http://schemas.microsoft.com/office/drawing/2014/main" id="{921DC350-A513-4904-A887-41A44361BCF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3813"/>
            <a:ext cx="9144000" cy="68548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3059" name="Rectangle 1">
            <a:extLst>
              <a:ext uri="{FF2B5EF4-FFF2-40B4-BE49-F238E27FC236}">
                <a16:creationId xmlns:a16="http://schemas.microsoft.com/office/drawing/2014/main" id="{EFBF462C-C224-4943-948E-80C639FE57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3000" y="1981200"/>
            <a:ext cx="7086600" cy="1808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7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54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直到主耶穌再來時候</a:t>
            </a:r>
            <a:endParaRPr kumimoji="0" lang="en-US" altLang="zh-CN" sz="5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7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4400" b="0" i="0" u="none" strike="noStrike" kern="1200" cap="none" spc="0" normalizeH="0" baseline="0" noProof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Until Lord Jesus comes again</a:t>
            </a:r>
            <a:r>
              <a:rPr kumimoji="0" lang="zh-CN" altLang="en-US" sz="4400" b="0" i="0" u="none" strike="noStrike" kern="1200" cap="none" spc="0" normalizeH="0" baseline="0" noProof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endParaRPr kumimoji="0" lang="en-US" altLang="zh-CN" sz="4400" b="0" i="0" u="none" strike="noStrike" kern="1200" cap="none" spc="0" normalizeH="0" baseline="0" noProof="0">
              <a:ln>
                <a:noFill/>
              </a:ln>
              <a:solidFill>
                <a:srgbClr val="FFC000"/>
              </a:solidFill>
              <a:effectLst/>
              <a:uLnTx/>
              <a:uFillTx/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13756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2274" name="Picture 3">
            <a:extLst>
              <a:ext uri="{FF2B5EF4-FFF2-40B4-BE49-F238E27FC236}">
                <a16:creationId xmlns:a16="http://schemas.microsoft.com/office/drawing/2014/main" id="{0A6ECBA5-E1EB-45DF-BC90-E62A85BAB45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588"/>
            <a:ext cx="9144000" cy="685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2275" name="Rectangle 1">
            <a:extLst>
              <a:ext uri="{FF2B5EF4-FFF2-40B4-BE49-F238E27FC236}">
                <a16:creationId xmlns:a16="http://schemas.microsoft.com/office/drawing/2014/main" id="{39366D31-9C7C-4524-9E84-66416B2C0AD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" y="152400"/>
            <a:ext cx="8077200" cy="6211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7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44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我心所渴慕的主啊</a:t>
            </a:r>
            <a:endParaRPr kumimoji="0" lang="en-US" altLang="zh-CN" sz="4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7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200" b="0" i="0" u="none" strike="noStrike" kern="1200" cap="none" spc="0" normalizeH="0" baseline="0" noProof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O Lord the desire of my heart</a:t>
            </a:r>
            <a:r>
              <a:rPr kumimoji="0" lang="zh-CN" altLang="en-US" sz="3200" b="0" i="0" u="none" strike="noStrike" kern="1200" cap="none" spc="0" normalizeH="0" baseline="0" noProof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endParaRPr kumimoji="0" lang="en-US" altLang="zh-CN" sz="3200" b="0" i="0" u="none" strike="noStrike" kern="1200" cap="none" spc="0" normalizeH="0" baseline="0" noProof="0">
              <a:ln>
                <a:noFill/>
              </a:ln>
              <a:solidFill>
                <a:srgbClr val="FFC000"/>
              </a:solidFill>
              <a:effectLst/>
              <a:uLnTx/>
              <a:uFillTx/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7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44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你是全地的救主</a:t>
            </a:r>
            <a:endParaRPr kumimoji="0" lang="en-US" altLang="zh-CN" sz="4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7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200" b="0" i="0" u="none" strike="noStrike" kern="1200" cap="none" spc="0" normalizeH="0" baseline="0" noProof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You are the savior of the whole earth</a:t>
            </a:r>
            <a:endParaRPr kumimoji="0" lang="zh-CN" altLang="en-US" sz="3200" b="0" i="0" u="none" strike="noStrike" kern="1200" cap="none" spc="0" normalizeH="0" baseline="0" noProof="0">
              <a:ln>
                <a:noFill/>
              </a:ln>
              <a:solidFill>
                <a:srgbClr val="FFC000"/>
              </a:solidFill>
              <a:effectLst/>
              <a:uLnTx/>
              <a:uFillTx/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7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44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我心所渴慕的主啊</a:t>
            </a:r>
            <a:endParaRPr kumimoji="0" lang="en-US" altLang="zh-CN" sz="4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7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200" b="0" i="0" u="none" strike="noStrike" kern="1200" cap="none" spc="0" normalizeH="0" baseline="0" noProof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O Lord the desire of my heart </a:t>
            </a:r>
            <a:r>
              <a:rPr kumimoji="0" lang="zh-CN" altLang="en-US" sz="44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endParaRPr kumimoji="0" lang="en-US" altLang="zh-CN" sz="4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7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44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你是荣耀的君王 </a:t>
            </a:r>
            <a:r>
              <a:rPr kumimoji="0" lang="en-US" altLang="zh-CN" sz="44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(3x)</a:t>
            </a:r>
          </a:p>
          <a:p>
            <a:pPr marL="0" marR="0" lvl="0" indent="0" algn="ctr" defTabSz="914400" rtl="0" eaLnBrk="1" fontAlgn="base" latinLnBrk="0" hangingPunct="1">
              <a:lnSpc>
                <a:spcPct val="107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200" b="0" i="0" u="none" strike="noStrike" kern="1200" cap="none" spc="0" normalizeH="0" baseline="0" noProof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You are the glorious king</a:t>
            </a:r>
            <a:endParaRPr kumimoji="0" lang="zh-CN" altLang="en-US" sz="3200" b="0" i="0" u="none" strike="noStrike" kern="1200" cap="none" spc="0" normalizeH="0" baseline="0" noProof="0">
              <a:ln>
                <a:noFill/>
              </a:ln>
              <a:solidFill>
                <a:srgbClr val="FFC000"/>
              </a:solidFill>
              <a:effectLst/>
              <a:uLnTx/>
              <a:uFillTx/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12353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082" name="Picture 3">
            <a:extLst>
              <a:ext uri="{FF2B5EF4-FFF2-40B4-BE49-F238E27FC236}">
                <a16:creationId xmlns:a16="http://schemas.microsoft.com/office/drawing/2014/main" id="{2DDBE66D-48DF-4AC5-A908-D96C8E299F9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588"/>
            <a:ext cx="9144000" cy="685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083" name="Rectangle 1">
            <a:extLst>
              <a:ext uri="{FF2B5EF4-FFF2-40B4-BE49-F238E27FC236}">
                <a16:creationId xmlns:a16="http://schemas.microsoft.com/office/drawing/2014/main" id="{7F2D00C0-4C0F-4570-9B15-EABC78BE74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" y="736600"/>
            <a:ext cx="8077200" cy="538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7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44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直到主耶穌再來時候</a:t>
            </a:r>
            <a:endParaRPr kumimoji="0" lang="en-US" altLang="zh-CN" sz="4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7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200" b="0" i="0" u="none" strike="noStrike" kern="1200" cap="none" spc="0" normalizeH="0" baseline="0" noProof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Until Lord Jesus comes again</a:t>
            </a:r>
            <a:r>
              <a:rPr kumimoji="0" lang="zh-CN" altLang="en-US" sz="3200" b="0" i="0" u="none" strike="noStrike" kern="1200" cap="none" spc="0" normalizeH="0" baseline="0" noProof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endParaRPr kumimoji="0" lang="en-US" altLang="zh-CN" sz="3200" b="0" i="0" u="none" strike="noStrike" kern="1200" cap="none" spc="0" normalizeH="0" baseline="0" noProof="0">
              <a:ln>
                <a:noFill/>
              </a:ln>
              <a:solidFill>
                <a:srgbClr val="FFC000"/>
              </a:solidFill>
              <a:effectLst/>
              <a:uLnTx/>
              <a:uFillTx/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7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44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我要走事奉的道路 </a:t>
            </a:r>
            <a:endParaRPr kumimoji="0" lang="en-US" altLang="zh-CN" sz="4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7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200" b="0" i="0" u="none" strike="noStrike" kern="1200" cap="none" spc="0" normalizeH="0" baseline="0" noProof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I will be on the road of serving Him</a:t>
            </a:r>
          </a:p>
          <a:p>
            <a:pPr marL="0" marR="0" lvl="0" indent="0" algn="ctr" defTabSz="914400" rtl="0" eaLnBrk="1" fontAlgn="base" latinLnBrk="0" hangingPunct="1">
              <a:lnSpc>
                <a:spcPct val="107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44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窄的門窄的路</a:t>
            </a:r>
            <a:r>
              <a:rPr kumimoji="0" lang="en-US" altLang="en-US" sz="44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</a:p>
          <a:p>
            <a:pPr marL="0" marR="0" lvl="0" indent="0" algn="ctr" defTabSz="914400" rtl="0" eaLnBrk="1" fontAlgn="base" latinLnBrk="0" hangingPunct="1">
              <a:lnSpc>
                <a:spcPct val="107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200" b="0" i="0" u="none" strike="noStrike" kern="1200" cap="none" spc="0" normalizeH="0" baseline="0" noProof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Narrow gate narrow road</a:t>
            </a:r>
          </a:p>
          <a:p>
            <a:pPr marL="0" marR="0" lvl="0" indent="0" algn="l" defTabSz="914400" rtl="0" eaLnBrk="1" fontAlgn="base" latinLnBrk="0" hangingPunct="1">
              <a:lnSpc>
                <a:spcPct val="107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4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3025258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5106" name="Picture 3">
            <a:extLst>
              <a:ext uri="{FF2B5EF4-FFF2-40B4-BE49-F238E27FC236}">
                <a16:creationId xmlns:a16="http://schemas.microsoft.com/office/drawing/2014/main" id="{DE0A5F4C-4B8D-47CB-97D7-A2A17254389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588"/>
            <a:ext cx="9144000" cy="685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5107" name="Rectangle 1">
            <a:extLst>
              <a:ext uri="{FF2B5EF4-FFF2-40B4-BE49-F238E27FC236}">
                <a16:creationId xmlns:a16="http://schemas.microsoft.com/office/drawing/2014/main" id="{579FE71F-ED8B-48E4-B6B0-AF0714D8DA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228600"/>
            <a:ext cx="8077200" cy="6126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ts val="4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44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背起我的十字架</a:t>
            </a:r>
            <a:endParaRPr kumimoji="0" lang="en-US" altLang="zh-CN" sz="4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ts val="4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200" b="0" i="0" u="none" strike="noStrike" kern="1200" cap="none" spc="0" normalizeH="0" baseline="0" noProof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Taking up my cross</a:t>
            </a:r>
            <a:r>
              <a:rPr kumimoji="0" lang="zh-CN" altLang="en-US" sz="3200" b="0" i="0" u="none" strike="noStrike" kern="1200" cap="none" spc="0" normalizeH="0" baseline="0" noProof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endParaRPr kumimoji="0" lang="en-US" altLang="zh-CN" sz="3200" b="0" i="0" u="none" strike="noStrike" kern="1200" cap="none" spc="0" normalizeH="0" baseline="0" noProof="0">
              <a:ln>
                <a:noFill/>
              </a:ln>
              <a:solidFill>
                <a:srgbClr val="FFC000"/>
              </a:solidFill>
              <a:effectLst/>
              <a:uLnTx/>
              <a:uFillTx/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ts val="4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44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當我走完事奉的道路</a:t>
            </a:r>
            <a:endParaRPr kumimoji="0" lang="en-US" altLang="zh-CN" sz="4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ts val="4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200" b="0" i="0" u="none" strike="noStrike" kern="1200" cap="none" spc="0" normalizeH="0" baseline="0" noProof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When I completed the need of serving him</a:t>
            </a:r>
            <a:r>
              <a:rPr kumimoji="0" lang="zh-CN" altLang="en-US" sz="3200" b="0" i="0" u="none" strike="noStrike" kern="1200" cap="none" spc="0" normalizeH="0" baseline="0" noProof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endParaRPr kumimoji="0" lang="en-US" altLang="zh-CN" sz="3200" b="0" i="0" u="none" strike="noStrike" kern="1200" cap="none" spc="0" normalizeH="0" baseline="0" noProof="0">
              <a:ln>
                <a:noFill/>
              </a:ln>
              <a:solidFill>
                <a:srgbClr val="FFC000"/>
              </a:solidFill>
              <a:effectLst/>
              <a:uLnTx/>
              <a:uFillTx/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ts val="4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44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我必看見主的榮光</a:t>
            </a:r>
            <a:endParaRPr kumimoji="0" lang="en-US" altLang="zh-CN" sz="4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ts val="4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200" b="0" i="0" u="none" strike="noStrike" kern="1200" cap="none" spc="0" normalizeH="0" baseline="0" noProof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I will see the glory of the Lord</a:t>
            </a:r>
            <a:r>
              <a:rPr kumimoji="0" lang="zh-CN" altLang="en-US" sz="3200" b="0" i="0" u="none" strike="noStrike" kern="1200" cap="none" spc="0" normalizeH="0" baseline="0" noProof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endParaRPr kumimoji="0" lang="en-US" altLang="zh-CN" sz="3200" b="0" i="0" u="none" strike="noStrike" kern="1200" cap="none" spc="0" normalizeH="0" baseline="0" noProof="0">
              <a:ln>
                <a:noFill/>
              </a:ln>
              <a:solidFill>
                <a:srgbClr val="FFC000"/>
              </a:solidFill>
              <a:effectLst/>
              <a:uLnTx/>
              <a:uFillTx/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ts val="4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44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榮耀的主耶穌</a:t>
            </a:r>
            <a:endParaRPr kumimoji="0" lang="en-US" altLang="zh-CN" sz="4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ts val="4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200" b="0" i="0" u="none" strike="noStrike" kern="1200" cap="none" spc="0" normalizeH="0" baseline="0" noProof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Glorious Lord Jesus </a:t>
            </a:r>
          </a:p>
          <a:p>
            <a:pPr marL="0" marR="0" lvl="0" indent="0" algn="ctr" defTabSz="914400" rtl="0" eaLnBrk="1" fontAlgn="base" latinLnBrk="0" hangingPunct="1">
              <a:lnSpc>
                <a:spcPts val="4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44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祂必歡喜迎接我</a:t>
            </a:r>
            <a:r>
              <a:rPr kumimoji="0" lang="en-US" altLang="en-US" sz="44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</a:p>
          <a:p>
            <a:pPr marL="0" marR="0" lvl="0" indent="0" algn="ctr" defTabSz="914400" rtl="0" eaLnBrk="1" fontAlgn="base" latinLnBrk="0" hangingPunct="1">
              <a:lnSpc>
                <a:spcPts val="4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200" b="0" i="0" u="none" strike="noStrike" kern="1200" cap="none" spc="0" normalizeH="0" baseline="0" noProof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Until Lord Jesus comes again</a:t>
            </a:r>
          </a:p>
        </p:txBody>
      </p:sp>
    </p:spTree>
    <p:extLst>
      <p:ext uri="{BB962C8B-B14F-4D97-AF65-F5344CB8AC3E}">
        <p14:creationId xmlns:p14="http://schemas.microsoft.com/office/powerpoint/2010/main" val="15750245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6130" name="Picture 3">
            <a:extLst>
              <a:ext uri="{FF2B5EF4-FFF2-40B4-BE49-F238E27FC236}">
                <a16:creationId xmlns:a16="http://schemas.microsoft.com/office/drawing/2014/main" id="{3EC41D9C-8861-4CFE-8052-E706359D81C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588"/>
            <a:ext cx="9144000" cy="685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6131" name="Rectangle 1">
            <a:extLst>
              <a:ext uri="{FF2B5EF4-FFF2-40B4-BE49-F238E27FC236}">
                <a16:creationId xmlns:a16="http://schemas.microsoft.com/office/drawing/2014/main" id="{D4EDCCCE-EBEF-4963-B52D-526823054E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" y="228600"/>
            <a:ext cx="8077200" cy="581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7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44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直到主耶穌再來時候</a:t>
            </a:r>
            <a:endParaRPr kumimoji="0" lang="en-US" altLang="zh-TW" sz="4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7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3200" b="0" i="0" u="none" strike="noStrike" kern="1200" cap="none" spc="0" normalizeH="0" baseline="0" noProof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Until Lord Jesus comes again</a:t>
            </a:r>
            <a:endParaRPr kumimoji="0" lang="zh-TW" altLang="en-US" sz="3200" b="0" i="0" u="none" strike="noStrike" kern="1200" cap="none" spc="0" normalizeH="0" baseline="0" noProof="0">
              <a:ln>
                <a:noFill/>
              </a:ln>
              <a:solidFill>
                <a:srgbClr val="FFC000"/>
              </a:solidFill>
              <a:effectLst/>
              <a:uLnTx/>
              <a:uFillTx/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7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44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我要被興起 奔走主道路 </a:t>
            </a:r>
            <a:endParaRPr kumimoji="0" lang="en-US" altLang="zh-TW" sz="4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7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3200" b="0" i="0" u="none" strike="noStrike" kern="1200" cap="none" spc="0" normalizeH="0" baseline="0" noProof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I will be raised up and run on His way</a:t>
            </a:r>
          </a:p>
          <a:p>
            <a:pPr marL="0" marR="0" lvl="0" indent="0" algn="ctr" defTabSz="914400" rtl="0" eaLnBrk="1" fontAlgn="base" latinLnBrk="0" hangingPunct="1">
              <a:lnSpc>
                <a:spcPct val="107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44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主的榮耀遮蓋全地時 </a:t>
            </a:r>
            <a:endParaRPr kumimoji="0" lang="en-US" altLang="zh-TW" sz="4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7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3200" b="0" i="0" u="none" strike="noStrike" kern="1200" cap="none" spc="0" normalizeH="0" baseline="0" noProof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When the glory of the Lord fill the earth</a:t>
            </a:r>
          </a:p>
          <a:p>
            <a:pPr marL="0" marR="0" lvl="0" indent="0" algn="ctr" defTabSz="914400" rtl="0" eaLnBrk="1" fontAlgn="base" latinLnBrk="0" hangingPunct="1">
              <a:lnSpc>
                <a:spcPct val="107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44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我要站起來 敬拜讚美</a:t>
            </a:r>
            <a:endParaRPr kumimoji="0" lang="en-US" altLang="zh-TW" sz="4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7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3200" b="0" i="0" u="none" strike="noStrike" kern="1200" cap="none" spc="0" normalizeH="0" baseline="0" noProof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I will stand up to worship and praise Him</a:t>
            </a:r>
          </a:p>
        </p:txBody>
      </p:sp>
    </p:spTree>
    <p:extLst>
      <p:ext uri="{BB962C8B-B14F-4D97-AF65-F5344CB8AC3E}">
        <p14:creationId xmlns:p14="http://schemas.microsoft.com/office/powerpoint/2010/main" val="5382842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7154" name="Picture 3">
            <a:extLst>
              <a:ext uri="{FF2B5EF4-FFF2-40B4-BE49-F238E27FC236}">
                <a16:creationId xmlns:a16="http://schemas.microsoft.com/office/drawing/2014/main" id="{12D1EE92-E93A-4C39-B3FE-B2D40753F6D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588"/>
            <a:ext cx="9144000" cy="685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7155" name="Rectangle 1">
            <a:extLst>
              <a:ext uri="{FF2B5EF4-FFF2-40B4-BE49-F238E27FC236}">
                <a16:creationId xmlns:a16="http://schemas.microsoft.com/office/drawing/2014/main" id="{41C46BB0-329D-4EE2-A459-24B5B0DF9B6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" y="152400"/>
            <a:ext cx="8077200" cy="6211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7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44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我心所渴慕的主啊</a:t>
            </a:r>
            <a:endParaRPr kumimoji="0" lang="en-US" altLang="zh-CN" sz="4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7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200" b="0" i="0" u="none" strike="noStrike" kern="1200" cap="none" spc="0" normalizeH="0" baseline="0" noProof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O Lord the desire of my heart</a:t>
            </a:r>
            <a:r>
              <a:rPr kumimoji="0" lang="zh-CN" altLang="en-US" sz="3200" b="0" i="0" u="none" strike="noStrike" kern="1200" cap="none" spc="0" normalizeH="0" baseline="0" noProof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endParaRPr kumimoji="0" lang="en-US" altLang="zh-CN" sz="3200" b="0" i="0" u="none" strike="noStrike" kern="1200" cap="none" spc="0" normalizeH="0" baseline="0" noProof="0">
              <a:ln>
                <a:noFill/>
              </a:ln>
              <a:solidFill>
                <a:srgbClr val="FFC000"/>
              </a:solidFill>
              <a:effectLst/>
              <a:uLnTx/>
              <a:uFillTx/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7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44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你是全地的救主</a:t>
            </a:r>
            <a:endParaRPr kumimoji="0" lang="en-US" altLang="zh-CN" sz="4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7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200" b="0" i="0" u="none" strike="noStrike" kern="1200" cap="none" spc="0" normalizeH="0" baseline="0" noProof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You are the savior of the whole earth</a:t>
            </a:r>
            <a:endParaRPr kumimoji="0" lang="zh-CN" altLang="en-US" sz="3200" b="0" i="0" u="none" strike="noStrike" kern="1200" cap="none" spc="0" normalizeH="0" baseline="0" noProof="0">
              <a:ln>
                <a:noFill/>
              </a:ln>
              <a:solidFill>
                <a:srgbClr val="FFC000"/>
              </a:solidFill>
              <a:effectLst/>
              <a:uLnTx/>
              <a:uFillTx/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7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44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我心所渴慕的主啊</a:t>
            </a:r>
            <a:endParaRPr kumimoji="0" lang="en-US" altLang="zh-CN" sz="4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7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200" b="0" i="0" u="none" strike="noStrike" kern="1200" cap="none" spc="0" normalizeH="0" baseline="0" noProof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O Lord the desire of my heart </a:t>
            </a:r>
            <a:r>
              <a:rPr kumimoji="0" lang="zh-CN" altLang="en-US" sz="44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endParaRPr kumimoji="0" lang="en-US" altLang="zh-CN" sz="4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7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44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你是荣耀的君王</a:t>
            </a:r>
            <a:endParaRPr kumimoji="0" lang="en-US" altLang="zh-CN" sz="4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7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200" b="0" i="0" u="none" strike="noStrike" kern="1200" cap="none" spc="0" normalizeH="0" baseline="0" noProof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You are the glorious king</a:t>
            </a:r>
            <a:endParaRPr kumimoji="0" lang="zh-CN" altLang="en-US" sz="3200" b="0" i="0" u="none" strike="noStrike" kern="1200" cap="none" spc="0" normalizeH="0" baseline="0" noProof="0">
              <a:ln>
                <a:noFill/>
              </a:ln>
              <a:solidFill>
                <a:srgbClr val="FFC000"/>
              </a:solidFill>
              <a:effectLst/>
              <a:uLnTx/>
              <a:uFillTx/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59914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8178" name="Picture 3">
            <a:extLst>
              <a:ext uri="{FF2B5EF4-FFF2-40B4-BE49-F238E27FC236}">
                <a16:creationId xmlns:a16="http://schemas.microsoft.com/office/drawing/2014/main" id="{DE97A5BE-9177-46B0-8D44-0801932A1B5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588"/>
            <a:ext cx="9144000" cy="685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8179" name="Rectangle 1">
            <a:extLst>
              <a:ext uri="{FF2B5EF4-FFF2-40B4-BE49-F238E27FC236}">
                <a16:creationId xmlns:a16="http://schemas.microsoft.com/office/drawing/2014/main" id="{BB85D256-C485-475E-8FC1-3D8841078C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" y="736600"/>
            <a:ext cx="8077200" cy="538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7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44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直到主耶穌再來時候</a:t>
            </a:r>
            <a:endParaRPr kumimoji="0" lang="en-US" altLang="zh-CN" sz="4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7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200" b="0" i="0" u="none" strike="noStrike" kern="1200" cap="none" spc="0" normalizeH="0" baseline="0" noProof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Until Lord Jesus comes again</a:t>
            </a:r>
            <a:r>
              <a:rPr kumimoji="0" lang="zh-CN" altLang="en-US" sz="3200" b="0" i="0" u="none" strike="noStrike" kern="1200" cap="none" spc="0" normalizeH="0" baseline="0" noProof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endParaRPr kumimoji="0" lang="en-US" altLang="zh-CN" sz="3200" b="0" i="0" u="none" strike="noStrike" kern="1200" cap="none" spc="0" normalizeH="0" baseline="0" noProof="0">
              <a:ln>
                <a:noFill/>
              </a:ln>
              <a:solidFill>
                <a:srgbClr val="FFC000"/>
              </a:solidFill>
              <a:effectLst/>
              <a:uLnTx/>
              <a:uFillTx/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7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44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我要走事奉的道路 </a:t>
            </a:r>
            <a:endParaRPr kumimoji="0" lang="en-US" altLang="zh-CN" sz="4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7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200" b="0" i="0" u="none" strike="noStrike" kern="1200" cap="none" spc="0" normalizeH="0" baseline="0" noProof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I will be on the road of serving Him</a:t>
            </a:r>
          </a:p>
          <a:p>
            <a:pPr marL="0" marR="0" lvl="0" indent="0" algn="ctr" defTabSz="914400" rtl="0" eaLnBrk="1" fontAlgn="base" latinLnBrk="0" hangingPunct="1">
              <a:lnSpc>
                <a:spcPct val="107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44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窄的門窄的路</a:t>
            </a:r>
            <a:r>
              <a:rPr kumimoji="0" lang="en-US" altLang="en-US" sz="44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</a:p>
          <a:p>
            <a:pPr marL="0" marR="0" lvl="0" indent="0" algn="ctr" defTabSz="914400" rtl="0" eaLnBrk="1" fontAlgn="base" latinLnBrk="0" hangingPunct="1">
              <a:lnSpc>
                <a:spcPct val="107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200" b="0" i="0" u="none" strike="noStrike" kern="1200" cap="none" spc="0" normalizeH="0" baseline="0" noProof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Narrow gate narrow road</a:t>
            </a:r>
          </a:p>
          <a:p>
            <a:pPr marL="0" marR="0" lvl="0" indent="0" algn="l" defTabSz="914400" rtl="0" eaLnBrk="1" fontAlgn="base" latinLnBrk="0" hangingPunct="1">
              <a:lnSpc>
                <a:spcPct val="107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4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4334893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9202" name="Picture 3">
            <a:extLst>
              <a:ext uri="{FF2B5EF4-FFF2-40B4-BE49-F238E27FC236}">
                <a16:creationId xmlns:a16="http://schemas.microsoft.com/office/drawing/2014/main" id="{3AD2899C-3D2C-4E16-8709-98F659F8BF5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588"/>
            <a:ext cx="9144000" cy="685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9203" name="Rectangle 1">
            <a:extLst>
              <a:ext uri="{FF2B5EF4-FFF2-40B4-BE49-F238E27FC236}">
                <a16:creationId xmlns:a16="http://schemas.microsoft.com/office/drawing/2014/main" id="{7A14D6D0-2F39-4EB1-B7FC-6FDCCA467A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228600"/>
            <a:ext cx="8077200" cy="6126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ts val="4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44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背起我的十字架</a:t>
            </a:r>
            <a:endParaRPr kumimoji="0" lang="en-US" altLang="zh-CN" sz="4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ts val="4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200" b="0" i="0" u="none" strike="noStrike" kern="1200" cap="none" spc="0" normalizeH="0" baseline="0" noProof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Taking up my cross</a:t>
            </a:r>
            <a:r>
              <a:rPr kumimoji="0" lang="zh-CN" altLang="en-US" sz="3200" b="0" i="0" u="none" strike="noStrike" kern="1200" cap="none" spc="0" normalizeH="0" baseline="0" noProof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endParaRPr kumimoji="0" lang="en-US" altLang="zh-CN" sz="3200" b="0" i="0" u="none" strike="noStrike" kern="1200" cap="none" spc="0" normalizeH="0" baseline="0" noProof="0">
              <a:ln>
                <a:noFill/>
              </a:ln>
              <a:solidFill>
                <a:srgbClr val="FFC000"/>
              </a:solidFill>
              <a:effectLst/>
              <a:uLnTx/>
              <a:uFillTx/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ts val="4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44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當我走完事奉的道路</a:t>
            </a:r>
            <a:endParaRPr kumimoji="0" lang="en-US" altLang="zh-CN" sz="4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ts val="4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200" b="0" i="0" u="none" strike="noStrike" kern="1200" cap="none" spc="0" normalizeH="0" baseline="0" noProof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When I completed the need of serving him</a:t>
            </a:r>
            <a:r>
              <a:rPr kumimoji="0" lang="zh-CN" altLang="en-US" sz="3200" b="0" i="0" u="none" strike="noStrike" kern="1200" cap="none" spc="0" normalizeH="0" baseline="0" noProof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endParaRPr kumimoji="0" lang="en-US" altLang="zh-CN" sz="3200" b="0" i="0" u="none" strike="noStrike" kern="1200" cap="none" spc="0" normalizeH="0" baseline="0" noProof="0">
              <a:ln>
                <a:noFill/>
              </a:ln>
              <a:solidFill>
                <a:srgbClr val="FFC000"/>
              </a:solidFill>
              <a:effectLst/>
              <a:uLnTx/>
              <a:uFillTx/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ts val="4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44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我必看見主的榮光</a:t>
            </a:r>
            <a:endParaRPr kumimoji="0" lang="en-US" altLang="zh-CN" sz="4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ts val="4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200" b="0" i="0" u="none" strike="noStrike" kern="1200" cap="none" spc="0" normalizeH="0" baseline="0" noProof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I will see the glory of the Lord</a:t>
            </a:r>
            <a:r>
              <a:rPr kumimoji="0" lang="zh-CN" altLang="en-US" sz="3200" b="0" i="0" u="none" strike="noStrike" kern="1200" cap="none" spc="0" normalizeH="0" baseline="0" noProof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endParaRPr kumimoji="0" lang="en-US" altLang="zh-CN" sz="3200" b="0" i="0" u="none" strike="noStrike" kern="1200" cap="none" spc="0" normalizeH="0" baseline="0" noProof="0">
              <a:ln>
                <a:noFill/>
              </a:ln>
              <a:solidFill>
                <a:srgbClr val="FFC000"/>
              </a:solidFill>
              <a:effectLst/>
              <a:uLnTx/>
              <a:uFillTx/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ts val="4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44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榮耀的主耶穌</a:t>
            </a:r>
            <a:endParaRPr kumimoji="0" lang="en-US" altLang="zh-CN" sz="4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ts val="4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200" b="0" i="0" u="none" strike="noStrike" kern="1200" cap="none" spc="0" normalizeH="0" baseline="0" noProof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Glorious Lord Jesus </a:t>
            </a:r>
          </a:p>
          <a:p>
            <a:pPr marL="0" marR="0" lvl="0" indent="0" algn="ctr" defTabSz="914400" rtl="0" eaLnBrk="1" fontAlgn="base" latinLnBrk="0" hangingPunct="1">
              <a:lnSpc>
                <a:spcPts val="4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44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祂必歡喜迎接我</a:t>
            </a:r>
            <a:r>
              <a:rPr kumimoji="0" lang="en-US" altLang="en-US" sz="44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</a:p>
          <a:p>
            <a:pPr marL="0" marR="0" lvl="0" indent="0" algn="ctr" defTabSz="914400" rtl="0" eaLnBrk="1" fontAlgn="base" latinLnBrk="0" hangingPunct="1">
              <a:lnSpc>
                <a:spcPts val="4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200" b="0" i="0" u="none" strike="noStrike" kern="1200" cap="none" spc="0" normalizeH="0" baseline="0" noProof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Until Lord Jesus comes again</a:t>
            </a:r>
          </a:p>
        </p:txBody>
      </p:sp>
    </p:spTree>
    <p:extLst>
      <p:ext uri="{BB962C8B-B14F-4D97-AF65-F5344CB8AC3E}">
        <p14:creationId xmlns:p14="http://schemas.microsoft.com/office/powerpoint/2010/main" val="24976470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0226" name="Picture 3">
            <a:extLst>
              <a:ext uri="{FF2B5EF4-FFF2-40B4-BE49-F238E27FC236}">
                <a16:creationId xmlns:a16="http://schemas.microsoft.com/office/drawing/2014/main" id="{C5F5FDC5-E126-44E0-B128-E1EC0E72194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588"/>
            <a:ext cx="9144000" cy="685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0227" name="Rectangle 1">
            <a:extLst>
              <a:ext uri="{FF2B5EF4-FFF2-40B4-BE49-F238E27FC236}">
                <a16:creationId xmlns:a16="http://schemas.microsoft.com/office/drawing/2014/main" id="{6E4CCBA5-C3C7-4546-AC44-4C69E5E33A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" y="228600"/>
            <a:ext cx="8077200" cy="581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7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44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直到主耶穌再來時候</a:t>
            </a:r>
            <a:endParaRPr kumimoji="0" lang="en-US" altLang="zh-TW" sz="4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7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3200" b="0" i="0" u="none" strike="noStrike" kern="1200" cap="none" spc="0" normalizeH="0" baseline="0" noProof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Until Lord Jesus comes again</a:t>
            </a:r>
            <a:endParaRPr kumimoji="0" lang="zh-TW" altLang="en-US" sz="3200" b="0" i="0" u="none" strike="noStrike" kern="1200" cap="none" spc="0" normalizeH="0" baseline="0" noProof="0">
              <a:ln>
                <a:noFill/>
              </a:ln>
              <a:solidFill>
                <a:srgbClr val="FFC000"/>
              </a:solidFill>
              <a:effectLst/>
              <a:uLnTx/>
              <a:uFillTx/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7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44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我要被興起 奔走主道路 </a:t>
            </a:r>
            <a:endParaRPr kumimoji="0" lang="en-US" altLang="zh-TW" sz="4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7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3200" b="0" i="0" u="none" strike="noStrike" kern="1200" cap="none" spc="0" normalizeH="0" baseline="0" noProof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I will be raised up and run on His way</a:t>
            </a:r>
          </a:p>
          <a:p>
            <a:pPr marL="0" marR="0" lvl="0" indent="0" algn="ctr" defTabSz="914400" rtl="0" eaLnBrk="1" fontAlgn="base" latinLnBrk="0" hangingPunct="1">
              <a:lnSpc>
                <a:spcPct val="107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44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主的榮耀遮蓋全地時 </a:t>
            </a:r>
            <a:endParaRPr kumimoji="0" lang="en-US" altLang="zh-TW" sz="4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7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3200" b="0" i="0" u="none" strike="noStrike" kern="1200" cap="none" spc="0" normalizeH="0" baseline="0" noProof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When the glory of the Lord fill the earth</a:t>
            </a:r>
          </a:p>
          <a:p>
            <a:pPr marL="0" marR="0" lvl="0" indent="0" algn="ctr" defTabSz="914400" rtl="0" eaLnBrk="1" fontAlgn="base" latinLnBrk="0" hangingPunct="1">
              <a:lnSpc>
                <a:spcPct val="107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44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我要站起來 敬拜讚美</a:t>
            </a:r>
            <a:endParaRPr kumimoji="0" lang="en-US" altLang="zh-TW" sz="4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7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3200" b="0" i="0" u="none" strike="noStrike" kern="1200" cap="none" spc="0" normalizeH="0" baseline="0" noProof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I will stand up to worship and praise Him</a:t>
            </a:r>
          </a:p>
        </p:txBody>
      </p:sp>
    </p:spTree>
    <p:extLst>
      <p:ext uri="{BB962C8B-B14F-4D97-AF65-F5344CB8AC3E}">
        <p14:creationId xmlns:p14="http://schemas.microsoft.com/office/powerpoint/2010/main" val="37676961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1250" name="Picture 3">
            <a:extLst>
              <a:ext uri="{FF2B5EF4-FFF2-40B4-BE49-F238E27FC236}">
                <a16:creationId xmlns:a16="http://schemas.microsoft.com/office/drawing/2014/main" id="{F24EABCD-AA56-4CF6-B9F5-216E5B2DF83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588"/>
            <a:ext cx="9144000" cy="685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1251" name="Rectangle 1">
            <a:extLst>
              <a:ext uri="{FF2B5EF4-FFF2-40B4-BE49-F238E27FC236}">
                <a16:creationId xmlns:a16="http://schemas.microsoft.com/office/drawing/2014/main" id="{E4CEF4B1-ABED-4BA0-9775-812D95335A9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" y="152400"/>
            <a:ext cx="8077200" cy="6211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7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44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我心所渴慕的主啊</a:t>
            </a:r>
            <a:endParaRPr kumimoji="0" lang="en-US" altLang="zh-CN" sz="4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7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200" b="0" i="0" u="none" strike="noStrike" kern="1200" cap="none" spc="0" normalizeH="0" baseline="0" noProof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O Lord the desire of my heart</a:t>
            </a:r>
            <a:r>
              <a:rPr kumimoji="0" lang="zh-CN" altLang="en-US" sz="3200" b="0" i="0" u="none" strike="noStrike" kern="1200" cap="none" spc="0" normalizeH="0" baseline="0" noProof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endParaRPr kumimoji="0" lang="en-US" altLang="zh-CN" sz="3200" b="0" i="0" u="none" strike="noStrike" kern="1200" cap="none" spc="0" normalizeH="0" baseline="0" noProof="0">
              <a:ln>
                <a:noFill/>
              </a:ln>
              <a:solidFill>
                <a:srgbClr val="FFC000"/>
              </a:solidFill>
              <a:effectLst/>
              <a:uLnTx/>
              <a:uFillTx/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7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44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你是全地的救主</a:t>
            </a:r>
            <a:endParaRPr kumimoji="0" lang="en-US" altLang="zh-CN" sz="4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7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200" b="0" i="0" u="none" strike="noStrike" kern="1200" cap="none" spc="0" normalizeH="0" baseline="0" noProof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You are the savior of the whole earth</a:t>
            </a:r>
            <a:endParaRPr kumimoji="0" lang="zh-CN" altLang="en-US" sz="3200" b="0" i="0" u="none" strike="noStrike" kern="1200" cap="none" spc="0" normalizeH="0" baseline="0" noProof="0">
              <a:ln>
                <a:noFill/>
              </a:ln>
              <a:solidFill>
                <a:srgbClr val="FFC000"/>
              </a:solidFill>
              <a:effectLst/>
              <a:uLnTx/>
              <a:uFillTx/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7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44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我心所渴慕的主啊</a:t>
            </a:r>
            <a:endParaRPr kumimoji="0" lang="en-US" altLang="zh-CN" sz="4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7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200" b="0" i="0" u="none" strike="noStrike" kern="1200" cap="none" spc="0" normalizeH="0" baseline="0" noProof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O Lord the desire of my heart </a:t>
            </a:r>
            <a:r>
              <a:rPr kumimoji="0" lang="zh-CN" altLang="en-US" sz="44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endParaRPr kumimoji="0" lang="en-US" altLang="zh-CN" sz="4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7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44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你是荣耀的君王</a:t>
            </a:r>
            <a:endParaRPr kumimoji="0" lang="en-US" altLang="zh-CN" sz="4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7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200" b="0" i="0" u="none" strike="noStrike" kern="1200" cap="none" spc="0" normalizeH="0" baseline="0" noProof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You are the glorious king</a:t>
            </a:r>
            <a:endParaRPr kumimoji="0" lang="zh-CN" altLang="en-US" sz="3200" b="0" i="0" u="none" strike="noStrike" kern="1200" cap="none" spc="0" normalizeH="0" baseline="0" noProof="0">
              <a:ln>
                <a:noFill/>
              </a:ln>
              <a:solidFill>
                <a:srgbClr val="FFC000"/>
              </a:solidFill>
              <a:effectLst/>
              <a:uLnTx/>
              <a:uFillTx/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6424059"/>
      </p:ext>
    </p:extLst>
  </p:cSld>
  <p:clrMapOvr>
    <a:masterClrMapping/>
  </p:clrMapOvr>
</p:sld>
</file>

<file path=ppt/theme/theme1.xml><?xml version="1.0" encoding="utf-8"?>
<a:theme xmlns:a="http://schemas.openxmlformats.org/drawingml/2006/main" name="17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</TotalTime>
  <Words>542</Words>
  <Application>Microsoft Office PowerPoint</Application>
  <PresentationFormat>On-screen Show (4:3)</PresentationFormat>
  <Paragraphs>76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DengXian</vt:lpstr>
      <vt:lpstr>新細明體</vt:lpstr>
      <vt:lpstr>Arial</vt:lpstr>
      <vt:lpstr>Calibri</vt:lpstr>
      <vt:lpstr>Times New Roman</vt:lpstr>
      <vt:lpstr>17_Office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xiulong Song</dc:creator>
  <cp:lastModifiedBy>Eva</cp:lastModifiedBy>
  <cp:revision>1</cp:revision>
  <dcterms:created xsi:type="dcterms:W3CDTF">2018-02-03T04:08:54Z</dcterms:created>
  <dcterms:modified xsi:type="dcterms:W3CDTF">2018-02-03T12:22:41Z</dcterms:modified>
</cp:coreProperties>
</file>